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C8B6E-7A7A-4197-9966-53FBC3E3A690}" v="12" dt="2022-05-16T03:31:32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FEAC-4218-4261-9952-B75641F8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C962-0FA6-434D-8A81-2CA4BB37E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1A2C8-254F-4271-9044-ED6B20E6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F62D-F6B4-4DC5-B4EE-D4511E86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9F06-9140-47F7-8DC3-72B31445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44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31C6-87C8-4B36-9D4A-B1E83645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7A86D-997C-40E6-9FC9-D8A2F1AD6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95C0-DEE5-455C-A429-75AF88AE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7E93-9417-4672-B356-AB3A8368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45CC6-0F8C-453B-B0E2-225159B3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3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C3250-3919-437E-B89D-AF462D051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2188E-D2D2-40A5-81BF-71A396E7A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96609-A915-47A2-BC0C-0877D85D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432B8-5EC2-4655-A15A-EA56691D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4E67-1BFB-405D-B26F-B2337834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69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F031-D3C3-43A9-B305-A2EC6798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AC78-A1D8-4011-998F-4951F909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7F3D4-8FF9-49E5-98DC-C6E81ED1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3F79A-6A8A-4946-B18B-3F74A07D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DB81-C79F-422E-BA31-FCDB2E96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92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3AB0-AFBD-4363-9012-10A499F0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A2198-87DB-4AE4-AF53-50E38848E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6AEB-4954-424C-8439-9925A1B7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5D7C2-1133-4693-9CFD-6B357A88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AB57-FBDE-43E4-A806-E412182D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07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E50B-D46A-48FE-89D9-528ACC17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CC2C-1D7F-4FB0-BC23-EC05C7529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653A5-5BD5-416A-B1D4-3F865463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E127-60BD-4020-9A1A-950BD409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090E2-2F57-440A-A3DF-7C28812B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D2D8A-9793-406E-9A21-E0759758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23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8B7A-533B-4D7B-9B6F-21E18936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3346E-03E9-4D35-AAEF-3EC83DE9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3D6C3-2F36-4CB8-A01A-8828363C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7FA96-7A5A-4BC6-A4EA-D9EBF9647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36F5-5AD3-4C7F-A2CA-630140F46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BF266-4A6B-423C-8F6D-BA945732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02F70-961D-4423-B0B1-11DF667A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467FD-490E-4EEC-8C63-183135AE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16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631D-406D-4446-B086-E95DDDAB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DF1D4-E529-4E9C-A9B6-5FD68417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A6D65-73BB-4EC0-94A6-47DA24D9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B2290-A69E-4A50-8856-00F67A0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384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C913F-0FF6-42DE-B765-F8062F9D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35A98-60CB-4516-AD15-59837781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5E662-2BDE-4C9C-A066-1F908DEE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19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C6BD-4ECA-423B-A09F-A8903847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AD5D-8113-4D02-B8E1-543E1C39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5C849-C605-4A35-B915-565D4A306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4E87-2BA7-43A4-A6CB-208ECD0E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E31B2-8DD3-468A-B003-F960C853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4B8A3-DEF6-446F-B980-DDC864E0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5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9C9B-37B3-4438-BA5C-B037FCB1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04311-9641-400D-A125-03C0E6CB5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27B0E-06DA-4B8A-A99D-FDAF4EA03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14987-31AB-47E5-989A-41CD544C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EDBB1-9605-413C-BA8A-7436C542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36B8-DA35-4FB8-B290-70CEA6C6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4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FEA88-3A8C-491B-8941-D7F15494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D4C95-364B-4CA6-82E5-94609E34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B402-DF45-4929-8007-81C9A7AC7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ADE7-00BA-44AC-8637-5C2BF28FB255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551E-9C69-4E78-BEED-3096E0C55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B47A-EF96-4CE1-A3F8-78C184B06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9FBF-7F57-48EA-86EE-8EC26CECD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8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643043-D198-494A-ABB2-C704921EAE50}"/>
              </a:ext>
            </a:extLst>
          </p:cNvPr>
          <p:cNvSpPr txBox="1"/>
          <p:nvPr/>
        </p:nvSpPr>
        <p:spPr>
          <a:xfrm>
            <a:off x="3909060" y="140395"/>
            <a:ext cx="8282940" cy="618385"/>
          </a:xfrm>
          <a:prstGeom prst="rect">
            <a:avLst/>
          </a:prstGeom>
          <a:noFill/>
        </p:spPr>
        <p:txBody>
          <a:bodyPr wrap="square" lIns="63762" tIns="31882" rIns="63762" bIns="31882" rtlCol="0">
            <a:spAutoFit/>
          </a:bodyPr>
          <a:lstStyle/>
          <a:p>
            <a:pPr algn="r"/>
            <a:r>
              <a:rPr lang="en-A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Glenroy Campus Subject Study Hubs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F6AC9-61A0-B3A7-D557-01802B80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18" y="1343818"/>
            <a:ext cx="1739658" cy="1627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305DE-F692-8CA6-FC7E-7B711CF59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37" y="1343817"/>
            <a:ext cx="1957508" cy="1627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4F1F4-212A-BF4C-FD44-C737FC8FE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637" y="1449227"/>
            <a:ext cx="2275780" cy="1514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D39FC-BD5F-DFDE-534F-85E12B651C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39" y="1449226"/>
            <a:ext cx="1464666" cy="142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0B0966-988C-A378-983B-6C622714C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265" y="3189743"/>
            <a:ext cx="1662774" cy="1109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1A77E-4BEF-4097-1761-8B15CBB7F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0344" y="3229136"/>
            <a:ext cx="996522" cy="996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6926C-B09D-5288-7722-549F9FD67A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6217" y="3236554"/>
            <a:ext cx="1570665" cy="1249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CD25A3-2C02-68F6-DA0A-CDC6815DB2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4654" y="3342153"/>
            <a:ext cx="1982895" cy="99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AD592-55AA-D598-4256-C49EC0ECBF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665" y="4562115"/>
            <a:ext cx="2079541" cy="1283077"/>
          </a:xfrm>
          <a:prstGeom prst="rect">
            <a:avLst/>
          </a:prstGeom>
        </p:spPr>
      </p:pic>
      <p:pic>
        <p:nvPicPr>
          <p:cNvPr id="17" name="Picture 2" descr="The 10 Most Popular Sports in Australia">
            <a:extLst>
              <a:ext uri="{FF2B5EF4-FFF2-40B4-BE49-F238E27FC236}">
                <a16:creationId xmlns:a16="http://schemas.microsoft.com/office/drawing/2014/main" id="{16BDFAA7-5FC8-ADAC-94A7-C9C3CB6A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16" y="4728471"/>
            <a:ext cx="1950178" cy="10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ive reasons why a Science degree will spark a world of possibilities">
            <a:extLst>
              <a:ext uri="{FF2B5EF4-FFF2-40B4-BE49-F238E27FC236}">
                <a16:creationId xmlns:a16="http://schemas.microsoft.com/office/drawing/2014/main" id="{97731633-E7D1-4B96-9D4B-716E2677A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/>
          <a:stretch/>
        </p:blipFill>
        <p:spPr bwMode="auto">
          <a:xfrm>
            <a:off x="9272604" y="4684435"/>
            <a:ext cx="2582802" cy="12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3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6F136-740E-67F2-7C20-7A5D760F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522604"/>
            <a:ext cx="3150129" cy="1544422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Breakfast Club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3C75-0A2A-82C1-0EA8-EB968D8E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150131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/>
              <a:t>Breakfast Club will be every Friday Before School (7:30-8:10) at the Canteen.</a:t>
            </a:r>
            <a:br>
              <a:rPr lang="en-US" sz="2000"/>
            </a:br>
            <a:r>
              <a:rPr lang="en-US" sz="2000"/>
              <a:t>The teacher present will be Mrs Baker.</a:t>
            </a:r>
          </a:p>
        </p:txBody>
      </p:sp>
      <p:pic>
        <p:nvPicPr>
          <p:cNvPr id="6150" name="Picture 6" descr="924,270 Apple Stock Photos, Pictures &amp; Royalty-Free Images - iStock">
            <a:extLst>
              <a:ext uri="{FF2B5EF4-FFF2-40B4-BE49-F238E27FC236}">
                <a16:creationId xmlns:a16="http://schemas.microsoft.com/office/drawing/2014/main" id="{F5066882-704E-0705-AE74-70D0BC454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r="4" b="2345"/>
          <a:stretch/>
        </p:blipFill>
        <p:spPr bwMode="auto">
          <a:xfrm>
            <a:off x="4601056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Great British Cheese Toastie Recipe">
            <a:extLst>
              <a:ext uri="{FF2B5EF4-FFF2-40B4-BE49-F238E27FC236}">
                <a16:creationId xmlns:a16="http://schemas.microsoft.com/office/drawing/2014/main" id="{34970BF2-6974-CEFC-C9BC-A72A9946E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13208" b="1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o Make Hot Chocolate {Step-by-Step Tutorial} - FeelGoodFoodie">
            <a:extLst>
              <a:ext uri="{FF2B5EF4-FFF2-40B4-BE49-F238E27FC236}">
                <a16:creationId xmlns:a16="http://schemas.microsoft.com/office/drawing/2014/main" id="{AA39C18C-D1F3-8A79-BFE9-D317DE67D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 r="-2" b="21051"/>
          <a:stretch/>
        </p:blipFill>
        <p:spPr bwMode="auto">
          <a:xfrm>
            <a:off x="4601056" y="3474722"/>
            <a:ext cx="3749040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issant - Wikipedia">
            <a:extLst>
              <a:ext uri="{FF2B5EF4-FFF2-40B4-BE49-F238E27FC236}">
                <a16:creationId xmlns:a16="http://schemas.microsoft.com/office/drawing/2014/main" id="{9C645566-ED30-158A-10AB-BD1130FAE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8547" b="1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9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eaching without Talking | Center for the Advancement of Teaching">
            <a:extLst>
              <a:ext uri="{FF2B5EF4-FFF2-40B4-BE49-F238E27FC236}">
                <a16:creationId xmlns:a16="http://schemas.microsoft.com/office/drawing/2014/main" id="{A90008B0-9D13-9BDB-883A-A65300593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 r="9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868CE-7340-0204-500B-9D8CA840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Services Catch Up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E1F4-C772-01DD-FF20-58BCD826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Student Services Catch Up Club will be held on (TBC) at Lunchtime in room CAM016.</a:t>
            </a:r>
          </a:p>
          <a:p>
            <a:pPr marL="0" indent="0">
              <a:buNone/>
            </a:pPr>
            <a:r>
              <a:rPr lang="en-US" sz="2000"/>
              <a:t>The teacher involved will be Mr Katsahambas.</a:t>
            </a:r>
          </a:p>
        </p:txBody>
      </p:sp>
    </p:spTree>
    <p:extLst>
      <p:ext uri="{BB962C8B-B14F-4D97-AF65-F5344CB8AC3E}">
        <p14:creationId xmlns:p14="http://schemas.microsoft.com/office/powerpoint/2010/main" val="162395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ronavirus: Singing is no more risky than talking, new study suggests |  The Independent | The Independent">
            <a:extLst>
              <a:ext uri="{FF2B5EF4-FFF2-40B4-BE49-F238E27FC236}">
                <a16:creationId xmlns:a16="http://schemas.microsoft.com/office/drawing/2014/main" id="{5ED27D5F-3621-FEEB-B391-2367296DC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 b="2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phasia Choir Gets People Singing (and Speaking!) - National Aphasia  Association">
            <a:extLst>
              <a:ext uri="{FF2B5EF4-FFF2-40B4-BE49-F238E27FC236}">
                <a16:creationId xmlns:a16="http://schemas.microsoft.com/office/drawing/2014/main" id="{576D20E3-15F2-99F2-6859-F25967EB4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r="28129" b="-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e science of singing: When speech and music combine - Research Outreach">
            <a:extLst>
              <a:ext uri="{FF2B5EF4-FFF2-40B4-BE49-F238E27FC236}">
                <a16:creationId xmlns:a16="http://schemas.microsoft.com/office/drawing/2014/main" id="{5BAE0785-C9F0-7A08-EBC4-529A4C188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2" r="-1" b="26091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5DA0C-744F-B7D2-74AD-832E329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Junior Voices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8117-A993-82B8-7BCA-67554974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Junior Voices will be held Friday Lunchtimes in room CAM109.</a:t>
            </a:r>
          </a:p>
          <a:p>
            <a:pPr marL="0" indent="0">
              <a:buNone/>
            </a:pPr>
            <a:r>
              <a:rPr lang="en-US" sz="2000"/>
              <a:t>Mrs Hatherall will run this group.</a:t>
            </a:r>
          </a:p>
        </p:txBody>
      </p:sp>
    </p:spTree>
    <p:extLst>
      <p:ext uri="{BB962C8B-B14F-4D97-AF65-F5344CB8AC3E}">
        <p14:creationId xmlns:p14="http://schemas.microsoft.com/office/powerpoint/2010/main" val="121072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0EE3-A29C-1D61-A02B-EAE6D1AC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Junior Concert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8E207-5F62-5D20-15B1-28CFD317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Junior Concert Band will be held Tuesday Lunchtimes in room CAM115.</a:t>
            </a:r>
          </a:p>
          <a:p>
            <a:pPr marL="0" indent="0">
              <a:buNone/>
            </a:pPr>
            <a:r>
              <a:rPr lang="en-US" sz="2000"/>
              <a:t>Mrs Hatherell will run this group.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A Group of People Holding a Musical Instrument Stock Vector - Illustration  of oboe, classical: 163737874">
            <a:extLst>
              <a:ext uri="{FF2B5EF4-FFF2-40B4-BE49-F238E27FC236}">
                <a16:creationId xmlns:a16="http://schemas.microsoft.com/office/drawing/2014/main" id="{26CAF866-FF36-67FA-FE8E-71DD4E50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50" y="2742397"/>
            <a:ext cx="493159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hat Are Piano, Guitar, Flute &amp; Other Instrument Players Called? We Reveal  All - Music Industry How To">
            <a:extLst>
              <a:ext uri="{FF2B5EF4-FFF2-40B4-BE49-F238E27FC236}">
                <a16:creationId xmlns:a16="http://schemas.microsoft.com/office/drawing/2014/main" id="{D48DCDBF-AEC2-B23F-3963-E1F658AE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091881"/>
            <a:ext cx="4974336" cy="25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C9F9-07AA-8789-2EEF-8B4818C9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40" y="365125"/>
            <a:ext cx="917956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Languages Study Hubs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F793E9-4536-6250-D0CC-E5F7D5430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63791"/>
              </p:ext>
            </p:extLst>
          </p:nvPr>
        </p:nvGraphicFramePr>
        <p:xfrm>
          <a:off x="2842260" y="1694816"/>
          <a:ext cx="8008620" cy="261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540">
                  <a:extLst>
                    <a:ext uri="{9D8B030D-6E8A-4147-A177-3AD203B41FA5}">
                      <a16:colId xmlns:a16="http://schemas.microsoft.com/office/drawing/2014/main" val="263016993"/>
                    </a:ext>
                  </a:extLst>
                </a:gridCol>
                <a:gridCol w="2669540">
                  <a:extLst>
                    <a:ext uri="{9D8B030D-6E8A-4147-A177-3AD203B41FA5}">
                      <a16:colId xmlns:a16="http://schemas.microsoft.com/office/drawing/2014/main" val="2559679561"/>
                    </a:ext>
                  </a:extLst>
                </a:gridCol>
                <a:gridCol w="2669540">
                  <a:extLst>
                    <a:ext uri="{9D8B030D-6E8A-4147-A177-3AD203B41FA5}">
                      <a16:colId xmlns:a16="http://schemas.microsoft.com/office/drawing/2014/main" val="3849907841"/>
                    </a:ext>
                  </a:extLst>
                </a:gridCol>
              </a:tblGrid>
              <a:tr h="804651">
                <a:tc>
                  <a:txBody>
                    <a:bodyPr/>
                    <a:lstStyle/>
                    <a:p>
                      <a:r>
                        <a:rPr lang="en-US" sz="2000" dirty="0"/>
                        <a:t>Japanese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Italian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French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89482"/>
                  </a:ext>
                </a:extLst>
              </a:tr>
              <a:tr h="804651">
                <a:tc>
                  <a:txBody>
                    <a:bodyPr/>
                    <a:lstStyle/>
                    <a:p>
                      <a:r>
                        <a:rPr lang="en-US" sz="2000" dirty="0"/>
                        <a:t>Tuesday Day 7 Lunchtime with </a:t>
                      </a:r>
                      <a:r>
                        <a:rPr lang="en-US" sz="2000" dirty="0" err="1"/>
                        <a:t>Mrs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Irihama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Tuesday Day 7 Lunchtime with </a:t>
                      </a:r>
                      <a:r>
                        <a:rPr lang="en-US" sz="2000" dirty="0" err="1"/>
                        <a:t>Mrs</a:t>
                      </a:r>
                      <a:r>
                        <a:rPr lang="en-US" sz="2000" dirty="0"/>
                        <a:t> Mancuso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Monday Lunchtimes with 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Nahas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0481"/>
                  </a:ext>
                </a:extLst>
              </a:tr>
              <a:tr h="804651">
                <a:tc>
                  <a:txBody>
                    <a:bodyPr/>
                    <a:lstStyle/>
                    <a:p>
                      <a:r>
                        <a:rPr lang="en-US" sz="2000" dirty="0"/>
                        <a:t>CAM118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MAG102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CAM118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18675"/>
                  </a:ext>
                </a:extLst>
              </a:tr>
            </a:tbl>
          </a:graphicData>
        </a:graphic>
      </p:graphicFrame>
      <p:pic>
        <p:nvPicPr>
          <p:cNvPr id="1026" name="Picture 2" descr="Japanese Flag waving animated using MIR plug in after effects - free motion  graphics - YouTube">
            <a:extLst>
              <a:ext uri="{FF2B5EF4-FFF2-40B4-BE49-F238E27FC236}">
                <a16:creationId xmlns:a16="http://schemas.microsoft.com/office/drawing/2014/main" id="{2439D355-2F75-3120-E6DA-FC4BDD8C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9" y="4603961"/>
            <a:ext cx="3237276" cy="18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Does The Italian Flag Look Like? - WorldAtlas">
            <a:extLst>
              <a:ext uri="{FF2B5EF4-FFF2-40B4-BE49-F238E27FC236}">
                <a16:creationId xmlns:a16="http://schemas.microsoft.com/office/drawing/2014/main" id="{9D0724FD-BB11-5AD7-A6A7-D7CA7EFF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84" y="4603961"/>
            <a:ext cx="2728923" cy="18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2FB8F18-24F4-921A-035E-B109CCA3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96" y="4603961"/>
            <a:ext cx="3251728" cy="18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7498F-A320-2D48-3478-5AEF4FEF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 Study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E09B-1443-6731-6A7D-030E0158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Art Study Hub will be held Thursday Lunchtimes in room AIK001.</a:t>
            </a:r>
          </a:p>
          <a:p>
            <a:pPr marL="0" indent="0">
              <a:buNone/>
            </a:pPr>
            <a:r>
              <a:rPr lang="en-US" dirty="0"/>
              <a:t>The teachers present will be </a:t>
            </a:r>
            <a:r>
              <a:rPr lang="en-US" dirty="0" err="1"/>
              <a:t>Mr</a:t>
            </a:r>
            <a:r>
              <a:rPr lang="en-US" dirty="0"/>
              <a:t> Boland and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Zaf</a:t>
            </a:r>
            <a:r>
              <a:rPr lang="en-US" dirty="0"/>
              <a:t>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5 Online Drawing Classes You Can Take Right Now - CNET">
            <a:extLst>
              <a:ext uri="{FF2B5EF4-FFF2-40B4-BE49-F238E27FC236}">
                <a16:creationId xmlns:a16="http://schemas.microsoft.com/office/drawing/2014/main" id="{366D9050-B646-E9D9-1AB9-11E00B6AC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r="18508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old Wax Painting with Gamblin Cold Wax Medium">
            <a:extLst>
              <a:ext uri="{FF2B5EF4-FFF2-40B4-BE49-F238E27FC236}">
                <a16:creationId xmlns:a16="http://schemas.microsoft.com/office/drawing/2014/main" id="{66B37D09-AD17-B252-538C-5BD6790A7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29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1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87B0E-7E4A-1373-BC1F-674093F1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Performing Arts Study Hub</a:t>
            </a:r>
          </a:p>
        </p:txBody>
      </p:sp>
      <p:pic>
        <p:nvPicPr>
          <p:cNvPr id="3078" name="Picture 6" descr="Best Karaoke Songs: Easy, Fun Songs You Should Sing | Time">
            <a:extLst>
              <a:ext uri="{FF2B5EF4-FFF2-40B4-BE49-F238E27FC236}">
                <a16:creationId xmlns:a16="http://schemas.microsoft.com/office/drawing/2014/main" id="{C6C5D43E-ACA7-6E63-9D2D-A771BAD1B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16207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0 Reasons Every Child Should Play a Musical Instrument | ModernTone  Studios :: Recording, Lessons, Production | Lafayette, CA">
            <a:extLst>
              <a:ext uri="{FF2B5EF4-FFF2-40B4-BE49-F238E27FC236}">
                <a16:creationId xmlns:a16="http://schemas.microsoft.com/office/drawing/2014/main" id="{2B2C805D-E5F1-76AA-9E61-EDFB5C5E5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11744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arn About Bars in Music: Basic Music Punctuation Guide - 2022 -  MasterClass">
            <a:extLst>
              <a:ext uri="{FF2B5EF4-FFF2-40B4-BE49-F238E27FC236}">
                <a16:creationId xmlns:a16="http://schemas.microsoft.com/office/drawing/2014/main" id="{314C4379-43D5-F982-E650-2E1E8FFC8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1" b="12037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FE1C-3A24-3E0E-3C6F-B24013AF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Performing Arts Study Hub will be held Wednesday Lunchtimes in room CAM109/110.</a:t>
            </a:r>
          </a:p>
          <a:p>
            <a:pPr marL="0" indent="0">
              <a:buNone/>
            </a:pPr>
            <a:r>
              <a:rPr lang="en-US" sz="2000"/>
              <a:t>The teacher present will be Mrs Hatherell.</a:t>
            </a:r>
          </a:p>
        </p:txBody>
      </p:sp>
    </p:spTree>
    <p:extLst>
      <p:ext uri="{BB962C8B-B14F-4D97-AF65-F5344CB8AC3E}">
        <p14:creationId xmlns:p14="http://schemas.microsoft.com/office/powerpoint/2010/main" val="91378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9B082-3375-0F5F-134A-65070EF2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>
                <a:latin typeface="Aharoni" panose="02010803020104030203" pitchFamily="2" charset="-79"/>
                <a:cs typeface="Aharoni" panose="02010803020104030203" pitchFamily="2" charset="-79"/>
              </a:rPr>
              <a:t>English Study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C18AE-272E-0C5B-2691-B55764F1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English Study Hub will be held Monday Lunchtimes in room CAM118.</a:t>
            </a:r>
          </a:p>
          <a:p>
            <a:pPr marL="0" indent="0">
              <a:buNone/>
            </a:pPr>
            <a:r>
              <a:rPr lang="en-US" dirty="0"/>
              <a:t>The teacher present will be </a:t>
            </a:r>
            <a:r>
              <a:rPr lang="en-US" dirty="0" err="1"/>
              <a:t>Mr</a:t>
            </a:r>
            <a:r>
              <a:rPr lang="en-US" dirty="0"/>
              <a:t> Ahmar.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unner cover art">
            <a:extLst>
              <a:ext uri="{FF2B5EF4-FFF2-40B4-BE49-F238E27FC236}">
                <a16:creationId xmlns:a16="http://schemas.microsoft.com/office/drawing/2014/main" id="{31D7724A-0C36-4A99-A558-521D67B49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Paper Planes (film) - Wikipedia">
            <a:extLst>
              <a:ext uri="{FF2B5EF4-FFF2-40B4-BE49-F238E27FC236}">
                <a16:creationId xmlns:a16="http://schemas.microsoft.com/office/drawing/2014/main" id="{DE79F242-ADE0-4EC0-B929-0A31C8089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r="2" b="3433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9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132CE-24E5-9F99-F22E-BB563F02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 Study Hub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Life Sciences. Books, Journals, Solutions &amp; More - Elsevier">
            <a:extLst>
              <a:ext uri="{FF2B5EF4-FFF2-40B4-BE49-F238E27FC236}">
                <a16:creationId xmlns:a16="http://schemas.microsoft.com/office/drawing/2014/main" id="{26973416-0A7A-CDEC-CBC8-7CCAD3871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r="4757" b="1"/>
          <a:stretch/>
        </p:blipFill>
        <p:spPr bwMode="auto">
          <a:xfrm>
            <a:off x="7684008" y="1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B84B-8760-4D7D-4511-0EAC59FA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The Science Study Hub will be held Wednesday Lunchtimes in room CAM118.</a:t>
            </a:r>
          </a:p>
          <a:p>
            <a:pPr marL="0" indent="0">
              <a:buNone/>
            </a:pPr>
            <a:r>
              <a:rPr lang="en-US" sz="2200"/>
              <a:t>The teacher present will be Ms Trapani. </a:t>
            </a:r>
          </a:p>
        </p:txBody>
      </p:sp>
      <p:pic>
        <p:nvPicPr>
          <p:cNvPr id="4100" name="Picture 4" descr="Five reasons why a Science degree will spark a world of possibilities">
            <a:extLst>
              <a:ext uri="{FF2B5EF4-FFF2-40B4-BE49-F238E27FC236}">
                <a16:creationId xmlns:a16="http://schemas.microsoft.com/office/drawing/2014/main" id="{FB2B7796-52EB-AD55-AADA-ABD566B15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oung Scientists | World Economic Forum">
            <a:extLst>
              <a:ext uri="{FF2B5EF4-FFF2-40B4-BE49-F238E27FC236}">
                <a16:creationId xmlns:a16="http://schemas.microsoft.com/office/drawing/2014/main" id="{17364703-07C2-9C4C-1572-BEF17F7C0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9526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0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21CAE-AD55-73C7-6732-FF1EBC9E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3200">
                <a:latin typeface="Aharoni" panose="02010803020104030203" pitchFamily="2" charset="-79"/>
                <a:cs typeface="Aharoni" panose="02010803020104030203" pitchFamily="2" charset="-79"/>
              </a:rPr>
              <a:t>Maths Study Hub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2D13-6FEF-A70E-5BC9-E45273F4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See the Timetable below for more information about Maths Study Hubs!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06F93-CC6B-DD65-83AB-2D7336D6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2796937"/>
            <a:ext cx="11164824" cy="33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5DB4E-D849-2DFD-F878-6454F7B2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Homework Club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ADHD &amp; High School: Focus on Homework, Organization">
            <a:extLst>
              <a:ext uri="{FF2B5EF4-FFF2-40B4-BE49-F238E27FC236}">
                <a16:creationId xmlns:a16="http://schemas.microsoft.com/office/drawing/2014/main" id="{4C4C5C0C-6B0F-AE30-538E-F58A0045F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47833" b="-2"/>
          <a:stretch/>
        </p:blipFill>
        <p:spPr bwMode="auto">
          <a:xfrm>
            <a:off x="429767" y="1721922"/>
            <a:ext cx="341985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EEP CALM AND DO YOUR HOMEWORK | Keep calm, Calm quotes, Keep calm quotes">
            <a:extLst>
              <a:ext uri="{FF2B5EF4-FFF2-40B4-BE49-F238E27FC236}">
                <a16:creationId xmlns:a16="http://schemas.microsoft.com/office/drawing/2014/main" id="{3E0DFD6C-073B-B7FF-508D-638B05BD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5921" b="-4"/>
          <a:stretch/>
        </p:blipFill>
        <p:spPr bwMode="auto">
          <a:xfrm>
            <a:off x="4226837" y="1721922"/>
            <a:ext cx="342059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C476-D92C-7889-2175-A2F4A4FF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Homework Club will be held every Wednesday from 3:10-4:10 in room CAM012.</a:t>
            </a:r>
          </a:p>
          <a:p>
            <a:pPr marL="0" indent="0">
              <a:buNone/>
            </a:pPr>
            <a:r>
              <a:rPr lang="en-US" sz="1800"/>
              <a:t>Mr O’Dowd will be supervising.</a:t>
            </a:r>
          </a:p>
        </p:txBody>
      </p:sp>
    </p:spTree>
    <p:extLst>
      <p:ext uri="{BB962C8B-B14F-4D97-AF65-F5344CB8AC3E}">
        <p14:creationId xmlns:p14="http://schemas.microsoft.com/office/powerpoint/2010/main" val="351629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651A-7B38-27EB-19DE-EE239C37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Esports (Rocket League)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EB55-DF09-6CD6-AA22-32A06A8E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Esports Club will be held Friday Lunchtimes in room CAM003.</a:t>
            </a:r>
          </a:p>
          <a:p>
            <a:pPr marL="0" indent="0">
              <a:buNone/>
            </a:pPr>
            <a:r>
              <a:rPr lang="en-US" sz="2000"/>
              <a:t>The teachers present will be Ms Trapani and Mr Bird.</a:t>
            </a:r>
          </a:p>
        </p:txBody>
      </p:sp>
      <p:pic>
        <p:nvPicPr>
          <p:cNvPr id="5124" name="Picture 4" descr="Thailand recognises esports as professional sport">
            <a:extLst>
              <a:ext uri="{FF2B5EF4-FFF2-40B4-BE49-F238E27FC236}">
                <a16:creationId xmlns:a16="http://schemas.microsoft.com/office/drawing/2014/main" id="{82D88AC2-31B7-A404-3712-CA074D13C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 r="1" b="4235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syonix Support">
            <a:extLst>
              <a:ext uri="{FF2B5EF4-FFF2-40B4-BE49-F238E27FC236}">
                <a16:creationId xmlns:a16="http://schemas.microsoft.com/office/drawing/2014/main" id="{F64C0384-B1CA-091D-1FE3-8BBCAE39B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b="22802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0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302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Office Theme</vt:lpstr>
      <vt:lpstr>PowerPoint Presentation</vt:lpstr>
      <vt:lpstr>Languages Study Hubs</vt:lpstr>
      <vt:lpstr>Art Study Hub</vt:lpstr>
      <vt:lpstr>Performing Arts Study Hub</vt:lpstr>
      <vt:lpstr>English Study Hub</vt:lpstr>
      <vt:lpstr>Science Study Hub</vt:lpstr>
      <vt:lpstr>Maths Study Hub</vt:lpstr>
      <vt:lpstr>Homework Club</vt:lpstr>
      <vt:lpstr>Esports (Rocket League) Club</vt:lpstr>
      <vt:lpstr>Breakfast Club</vt:lpstr>
      <vt:lpstr>Student Services Catch Up Club</vt:lpstr>
      <vt:lpstr>Junior Voices</vt:lpstr>
      <vt:lpstr>Junior Concert Band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Transfer of Student Leadership</dc:title>
  <dc:creator>Elizabeth Perkin</dc:creator>
  <cp:lastModifiedBy>Ebony Campbell</cp:lastModifiedBy>
  <cp:revision>12</cp:revision>
  <dcterms:created xsi:type="dcterms:W3CDTF">2020-10-24T00:37:38Z</dcterms:created>
  <dcterms:modified xsi:type="dcterms:W3CDTF">2022-05-19T01:12:15Z</dcterms:modified>
</cp:coreProperties>
</file>